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4"/>
  </p:notesMasterIdLst>
  <p:sldIdLst>
    <p:sldId id="294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D245E-3152-43E2-B0D6-818DA7853691}" type="datetimeFigureOut">
              <a:rPr lang="de-DE" smtClean="0"/>
              <a:t>20.03.2015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011F9-B5C1-452F-BC6F-7BCC290DD85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226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23104" y="1885950"/>
            <a:ext cx="6895445" cy="1797686"/>
          </a:xfrm>
          <a:prstGeom prst="rect">
            <a:avLst/>
          </a:prstGeom>
          <a:solidFill>
            <a:srgbClr val="F1931C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-11248" y="6185524"/>
            <a:ext cx="8798719" cy="60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340" y="2285622"/>
            <a:ext cx="3994073" cy="1065384"/>
          </a:xfrm>
        </p:spPr>
        <p:txBody>
          <a:bodyPr vert="horz" lIns="91440" tIns="0" rIns="91440" bIns="0" rtlCol="0" anchor="b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7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2409" y="3306620"/>
            <a:ext cx="8351786" cy="47769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TE_logo_rg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24600"/>
            <a:ext cx="1016101" cy="38100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1" y="907144"/>
            <a:ext cx="1805197" cy="3894276"/>
            <a:chOff x="-1" y="907144"/>
            <a:chExt cx="1805197" cy="3894276"/>
          </a:xfrm>
        </p:grpSpPr>
        <p:pic>
          <p:nvPicPr>
            <p:cNvPr id="4" name="Picture 3" descr="te_20130812tec_324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78" t="22611" r="11505"/>
            <a:stretch/>
          </p:blipFill>
          <p:spPr>
            <a:xfrm>
              <a:off x="838714" y="1885950"/>
              <a:ext cx="966482" cy="1797685"/>
            </a:xfrm>
            <a:prstGeom prst="rect">
              <a:avLst/>
            </a:prstGeom>
          </p:spPr>
        </p:pic>
        <p:pic>
          <p:nvPicPr>
            <p:cNvPr id="9" name="Picture 8" descr="te_20130812tec_324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7" t="22611" r="59981" b="35828"/>
            <a:stretch/>
          </p:blipFill>
          <p:spPr>
            <a:xfrm>
              <a:off x="326571" y="1885951"/>
              <a:ext cx="492784" cy="965404"/>
            </a:xfrm>
            <a:prstGeom prst="rect">
              <a:avLst/>
            </a:prstGeom>
          </p:spPr>
        </p:pic>
        <p:pic>
          <p:nvPicPr>
            <p:cNvPr id="5" name="Picture 4" descr="te_20130812tec_1942.jp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0" t="12276" r="15819" b="34074"/>
            <a:stretch/>
          </p:blipFill>
          <p:spPr>
            <a:xfrm>
              <a:off x="843936" y="907144"/>
              <a:ext cx="961260" cy="960664"/>
            </a:xfrm>
            <a:prstGeom prst="rect">
              <a:avLst/>
            </a:prstGeom>
          </p:spPr>
        </p:pic>
        <p:pic>
          <p:nvPicPr>
            <p:cNvPr id="10" name="Picture 9" descr="TE_Group_05_0040.jpg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07" t="17623" r="6134" b="1818"/>
            <a:stretch/>
          </p:blipFill>
          <p:spPr>
            <a:xfrm>
              <a:off x="0" y="2866571"/>
              <a:ext cx="819354" cy="817065"/>
            </a:xfrm>
            <a:prstGeom prst="rect">
              <a:avLst/>
            </a:prstGeom>
          </p:spPr>
        </p:pic>
        <p:pic>
          <p:nvPicPr>
            <p:cNvPr id="12" name="Picture 11" descr="MG_1636.jpg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8" t="8030" r="8555" b="669"/>
            <a:stretch/>
          </p:blipFill>
          <p:spPr>
            <a:xfrm flipH="1">
              <a:off x="-1" y="3683636"/>
              <a:ext cx="1805194" cy="1117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514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74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6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al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399" y="1331913"/>
            <a:ext cx="8162925" cy="45259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09563" y="63549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19195"/>
                </a:solidFill>
              </a:defRPr>
            </a:lvl1pPr>
          </a:lstStyle>
          <a:p>
            <a:pPr eaLnBrk="1" hangingPunct="1"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8031" y="685794"/>
            <a:ext cx="2861532" cy="488368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823104" y="1885950"/>
            <a:ext cx="6895445" cy="1797686"/>
          </a:xfrm>
          <a:prstGeom prst="rect">
            <a:avLst/>
          </a:prstGeom>
          <a:solidFill>
            <a:srgbClr val="F1931C">
              <a:alpha val="8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11248" y="6185524"/>
            <a:ext cx="8798719" cy="60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1" y="6343167"/>
            <a:ext cx="2474912" cy="314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94969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127" y="2394474"/>
            <a:ext cx="3994073" cy="1065384"/>
          </a:xfrm>
        </p:spPr>
        <p:txBody>
          <a:bodyPr vert="horz" lIns="91440" tIns="0" rIns="91440" bIns="0" rtlCol="0" anchor="b">
            <a:noAutofit/>
          </a:bodyPr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7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5196" y="3361046"/>
            <a:ext cx="8351786" cy="47769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5105" y="6343167"/>
            <a:ext cx="1231096" cy="314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94969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86201" y="6343167"/>
            <a:ext cx="1066800" cy="314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aseline="0">
                <a:solidFill>
                  <a:srgbClr val="94969C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pic>
        <p:nvPicPr>
          <p:cNvPr id="12" name="Picture 11" descr="TE_logo_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5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169074"/>
            <a:ext cx="8798719" cy="59474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5325035" cy="1905000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1242" y="6485236"/>
            <a:ext cx="36182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919195"/>
                </a:solidFill>
                <a:cs typeface="Arial"/>
              </a:rPr>
              <a:t>TE Connectivity</a:t>
            </a:r>
            <a:r>
              <a:rPr lang="en-US" sz="800" dirty="0" smtClean="0">
                <a:solidFill>
                  <a:srgbClr val="919195"/>
                </a:solidFill>
                <a:cs typeface="Arial"/>
              </a:rPr>
              <a:t> Confidential &amp; Proprietary. Do not reproduce or distribute.</a:t>
            </a:r>
          </a:p>
        </p:txBody>
      </p:sp>
      <p:pic>
        <p:nvPicPr>
          <p:cNvPr id="12" name="Picture 11" descr="TE_logo_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169074"/>
            <a:ext cx="8798719" cy="59474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5325035" cy="1905000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1242" y="6485236"/>
            <a:ext cx="36182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919195"/>
                </a:solidFill>
                <a:cs typeface="Arial"/>
              </a:rPr>
              <a:t>TE Connectivity</a:t>
            </a:r>
            <a:r>
              <a:rPr lang="en-US" sz="800" dirty="0" smtClean="0">
                <a:solidFill>
                  <a:srgbClr val="919195"/>
                </a:solidFill>
                <a:cs typeface="Arial"/>
              </a:rPr>
              <a:t> Confidential &amp; Proprietary. Do not reproduce or distribute.</a:t>
            </a:r>
          </a:p>
        </p:txBody>
      </p:sp>
      <p:pic>
        <p:nvPicPr>
          <p:cNvPr id="12" name="Picture 11" descr="TE_logo_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8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169074"/>
            <a:ext cx="8798719" cy="59474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5325035" cy="1905000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1242" y="6485236"/>
            <a:ext cx="36182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919195"/>
                </a:solidFill>
                <a:cs typeface="Arial"/>
              </a:rPr>
              <a:t>TE Connectivity</a:t>
            </a:r>
            <a:r>
              <a:rPr lang="en-US" sz="800" dirty="0" smtClean="0">
                <a:solidFill>
                  <a:srgbClr val="919195"/>
                </a:solidFill>
                <a:cs typeface="Arial"/>
              </a:rPr>
              <a:t> Confidential &amp; Proprietary. Do not reproduce or distribute.</a:t>
            </a:r>
          </a:p>
        </p:txBody>
      </p:sp>
      <p:pic>
        <p:nvPicPr>
          <p:cNvPr id="12" name="Picture 11" descr="TE_logo_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29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9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" y="169074"/>
            <a:ext cx="8798719" cy="5947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5325035" cy="1905000"/>
          </a:xfrm>
        </p:spPr>
        <p:txBody>
          <a:bodyPr anchor="b">
            <a:normAutofit/>
          </a:bodyPr>
          <a:lstStyle>
            <a:lvl1pPr>
              <a:lnSpc>
                <a:spcPts val="3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51242" y="6485236"/>
            <a:ext cx="36182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919195"/>
                </a:solidFill>
                <a:cs typeface="Arial"/>
              </a:rPr>
              <a:t>TE Connectivity</a:t>
            </a:r>
            <a:r>
              <a:rPr lang="en-US" sz="800" dirty="0" smtClean="0">
                <a:solidFill>
                  <a:srgbClr val="919195"/>
                </a:solidFill>
                <a:cs typeface="Arial"/>
              </a:rPr>
              <a:t> Confidential &amp; Proprietary. Do not reproduce or distribute.</a:t>
            </a:r>
          </a:p>
        </p:txBody>
      </p:sp>
      <p:pic>
        <p:nvPicPr>
          <p:cNvPr id="12" name="Picture 11" descr="TE_logo_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20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98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9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0" y="720762"/>
            <a:ext cx="8064721" cy="8937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820" y="1690689"/>
            <a:ext cx="4046361" cy="738186"/>
          </a:xfrm>
        </p:spPr>
        <p:txBody>
          <a:bodyPr anchor="t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0" y="2505075"/>
            <a:ext cx="404636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90689"/>
            <a:ext cx="3887391" cy="738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00" b="0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0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F330F-79CA-4D7D-8106-3B5F5B495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57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TE_logo_rg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89467"/>
            <a:ext cx="8798719" cy="57270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03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_logo_rg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389467"/>
            <a:ext cx="8798719" cy="57270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50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389467"/>
            <a:ext cx="8798719" cy="5727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_logo_rg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51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184105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4" y="6184900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42" y="6416675"/>
            <a:ext cx="685800" cy="365125"/>
          </a:xfr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TE_logo_rg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" y="389467"/>
            <a:ext cx="8798719" cy="57270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26738"/>
            <a:ext cx="5325035" cy="445294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53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98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20" y="720762"/>
            <a:ext cx="8064721" cy="8937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820" y="1690689"/>
            <a:ext cx="4046361" cy="738186"/>
          </a:xfrm>
        </p:spPr>
        <p:txBody>
          <a:bodyPr anchor="t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820" y="2505075"/>
            <a:ext cx="404636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90689"/>
            <a:ext cx="3887391" cy="73818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200" b="0" dirty="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715580"/>
            <a:ext cx="8182799" cy="1000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083284"/>
            <a:ext cx="8058151" cy="4088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42" y="64166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87809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4" y="288604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_logo_rgb.jp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24600"/>
            <a:ext cx="101610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90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398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715580"/>
            <a:ext cx="8182799" cy="1000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083284"/>
            <a:ext cx="8182799" cy="408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42" y="64166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7F330F-79CA-4D7D-8106-3B5F5B4959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87809"/>
            <a:ext cx="8798719" cy="60325"/>
          </a:xfrm>
          <a:prstGeom prst="rect">
            <a:avLst/>
          </a:prstGeom>
          <a:solidFill>
            <a:srgbClr val="0E76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4" y="288604"/>
            <a:ext cx="50762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1242" y="6485236"/>
            <a:ext cx="36182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919195"/>
                </a:solidFill>
                <a:cs typeface="Arial"/>
              </a:rPr>
              <a:t>TE Connectivity</a:t>
            </a:r>
            <a:r>
              <a:rPr lang="en-US" sz="800" dirty="0" smtClean="0">
                <a:solidFill>
                  <a:srgbClr val="919195"/>
                </a:solidFill>
                <a:cs typeface="Arial"/>
              </a:rPr>
              <a:t> Confidential &amp; Proprietary. Do not reproduce or distribute.</a:t>
            </a:r>
          </a:p>
        </p:txBody>
      </p:sp>
      <p:pic>
        <p:nvPicPr>
          <p:cNvPr id="9" name="Picture 8" descr="TE_logo_rgb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1566" y="6303980"/>
            <a:ext cx="1016101" cy="3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399" y="365125"/>
            <a:ext cx="7981951" cy="828903"/>
          </a:xfrm>
        </p:spPr>
        <p:txBody>
          <a:bodyPr/>
          <a:lstStyle/>
          <a:p>
            <a:r>
              <a:rPr lang="en-US" dirty="0" smtClean="0"/>
              <a:t>Micro-MaTch Standard CA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3" name="Text Box 69"/>
          <p:cNvSpPr txBox="1">
            <a:spLocks noChangeArrowheads="1"/>
          </p:cNvSpPr>
          <p:nvPr/>
        </p:nvSpPr>
        <p:spPr bwMode="auto">
          <a:xfrm>
            <a:off x="533399" y="1194028"/>
            <a:ext cx="34290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919195"/>
                </a:solidFill>
              </a:rPr>
              <a:t>Micro-Match MOW to MOW</a:t>
            </a:r>
            <a:endParaRPr lang="en-US" sz="2000" dirty="0">
              <a:solidFill>
                <a:srgbClr val="919195"/>
              </a:solidFill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4524374" y="1194028"/>
            <a:ext cx="34290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000" dirty="0" smtClean="0">
                <a:solidFill>
                  <a:srgbClr val="919195"/>
                </a:solidFill>
              </a:rPr>
              <a:t>Micro-Match PB to MOW</a:t>
            </a:r>
            <a:endParaRPr lang="en-US" sz="2000" dirty="0">
              <a:solidFill>
                <a:srgbClr val="91919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15" y="1703162"/>
            <a:ext cx="2288007" cy="1594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703162"/>
            <a:ext cx="2276692" cy="1586570"/>
          </a:xfrm>
          <a:prstGeom prst="rect">
            <a:avLst/>
          </a:prstGeom>
        </p:spPr>
      </p:pic>
      <p:sp>
        <p:nvSpPr>
          <p:cNvPr id="11" name="Text Box 69"/>
          <p:cNvSpPr txBox="1">
            <a:spLocks noChangeArrowheads="1"/>
          </p:cNvSpPr>
          <p:nvPr/>
        </p:nvSpPr>
        <p:spPr bwMode="auto">
          <a:xfrm>
            <a:off x="914399" y="3398756"/>
            <a:ext cx="348481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400" dirty="0" smtClean="0">
                <a:solidFill>
                  <a:srgbClr val="919195"/>
                </a:solidFill>
              </a:rPr>
              <a:t>04 </a:t>
            </a:r>
            <a:r>
              <a:rPr lang="en-US" sz="1400" dirty="0" err="1" smtClean="0">
                <a:solidFill>
                  <a:srgbClr val="919195"/>
                </a:solidFill>
              </a:rPr>
              <a:t>pos</a:t>
            </a:r>
            <a:r>
              <a:rPr lang="en-US" sz="1400" dirty="0" smtClean="0">
                <a:solidFill>
                  <a:srgbClr val="919195"/>
                </a:solidFill>
              </a:rPr>
              <a:t> TE part nr 2205060-1,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06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2205061-1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08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2205062-1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10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2205063-1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12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2205064-1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14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2205065-1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16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2205066-1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18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2205067-1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20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2205076-1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2000" dirty="0">
              <a:solidFill>
                <a:srgbClr val="919195"/>
              </a:solidFill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948815" y="3406641"/>
            <a:ext cx="3484819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400" dirty="0" smtClean="0">
                <a:solidFill>
                  <a:srgbClr val="919195"/>
                </a:solidFill>
              </a:rPr>
              <a:t>04 </a:t>
            </a:r>
            <a:r>
              <a:rPr lang="en-US" sz="1400" dirty="0" err="1" smtClean="0">
                <a:solidFill>
                  <a:srgbClr val="919195"/>
                </a:solidFill>
              </a:rPr>
              <a:t>pos</a:t>
            </a:r>
            <a:r>
              <a:rPr lang="en-US" sz="1400" dirty="0" smtClean="0">
                <a:solidFill>
                  <a:srgbClr val="919195"/>
                </a:solidFill>
              </a:rPr>
              <a:t> TE part nr 2205068-1,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06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2205069-1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08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2205070-1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10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2205071-1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12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2205072-1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14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2205073-1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16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2205074-1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18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2205075-1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r>
              <a:rPr lang="en-US" sz="1400" dirty="0" smtClean="0">
                <a:solidFill>
                  <a:srgbClr val="919195"/>
                </a:solidFill>
              </a:rPr>
              <a:t>20 </a:t>
            </a:r>
            <a:r>
              <a:rPr lang="en-US" sz="1400" dirty="0" err="1">
                <a:solidFill>
                  <a:srgbClr val="919195"/>
                </a:solidFill>
              </a:rPr>
              <a:t>pos</a:t>
            </a:r>
            <a:r>
              <a:rPr lang="en-US" sz="1400" dirty="0">
                <a:solidFill>
                  <a:srgbClr val="919195"/>
                </a:solidFill>
              </a:rPr>
              <a:t> TE part nr </a:t>
            </a:r>
            <a:r>
              <a:rPr lang="en-US" sz="1400" dirty="0" smtClean="0">
                <a:solidFill>
                  <a:srgbClr val="919195"/>
                </a:solidFill>
              </a:rPr>
              <a:t>2205077-1</a:t>
            </a:r>
            <a:r>
              <a:rPr lang="en-US" sz="1400" dirty="0">
                <a:solidFill>
                  <a:srgbClr val="919195"/>
                </a:solidFill>
              </a:rPr>
              <a:t>, -2,-3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2000" dirty="0">
              <a:solidFill>
                <a:srgbClr val="919195"/>
              </a:solidFill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3807820" y="5510230"/>
            <a:ext cx="3429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200" b="1" dirty="0" smtClean="0">
                <a:solidFill>
                  <a:srgbClr val="919195"/>
                </a:solidFill>
              </a:rPr>
              <a:t>-1 =75mm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200" b="1" dirty="0" smtClean="0">
                <a:solidFill>
                  <a:srgbClr val="919195"/>
                </a:solidFill>
              </a:rPr>
              <a:t>-2 =150mm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1200" b="1" dirty="0" smtClean="0">
                <a:solidFill>
                  <a:srgbClr val="919195"/>
                </a:solidFill>
              </a:rPr>
              <a:t>-3 =200mm</a:t>
            </a:r>
            <a:endParaRPr lang="en-US" sz="1200" b="1" dirty="0">
              <a:solidFill>
                <a:srgbClr val="9191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 Colors">
      <a:dk1>
        <a:srgbClr val="E98300"/>
      </a:dk1>
      <a:lt1>
        <a:srgbClr val="FFFFFF"/>
      </a:lt1>
      <a:dk2>
        <a:srgbClr val="747678"/>
      </a:dk2>
      <a:lt2>
        <a:srgbClr val="E7E6E6"/>
      </a:lt2>
      <a:accent1>
        <a:srgbClr val="0066A1"/>
      </a:accent1>
      <a:accent2>
        <a:srgbClr val="3DB7E4"/>
      </a:accent2>
      <a:accent3>
        <a:srgbClr val="FCD450"/>
      </a:accent3>
      <a:accent4>
        <a:srgbClr val="CD202C"/>
      </a:accent4>
      <a:accent5>
        <a:srgbClr val="899F99"/>
      </a:accent5>
      <a:accent6>
        <a:srgbClr val="D6E342"/>
      </a:accent6>
      <a:hlink>
        <a:srgbClr val="0563C1"/>
      </a:hlink>
      <a:folHlink>
        <a:srgbClr val="954F72"/>
      </a:folHlink>
    </a:clrScheme>
    <a:fontScheme name="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0A5863-AA5B-4CB3-AD39-F00B3C779F5E}" vid="{092707EA-97AB-4118-89E4-A6099725B94F}"/>
    </a:ext>
  </a:extLst>
</a:theme>
</file>

<file path=ppt/theme/theme2.xml><?xml version="1.0" encoding="utf-8"?>
<a:theme xmlns:a="http://schemas.openxmlformats.org/drawingml/2006/main" name="TE Simple with legal">
  <a:themeElements>
    <a:clrScheme name="TE Colors">
      <a:dk1>
        <a:srgbClr val="E98300"/>
      </a:dk1>
      <a:lt1>
        <a:srgbClr val="FFFFFF"/>
      </a:lt1>
      <a:dk2>
        <a:srgbClr val="747678"/>
      </a:dk2>
      <a:lt2>
        <a:srgbClr val="E7E6E6"/>
      </a:lt2>
      <a:accent1>
        <a:srgbClr val="0066A1"/>
      </a:accent1>
      <a:accent2>
        <a:srgbClr val="3DB7E4"/>
      </a:accent2>
      <a:accent3>
        <a:srgbClr val="FCD450"/>
      </a:accent3>
      <a:accent4>
        <a:srgbClr val="CD202C"/>
      </a:accent4>
      <a:accent5>
        <a:srgbClr val="899F99"/>
      </a:accent5>
      <a:accent6>
        <a:srgbClr val="D6E342"/>
      </a:accent6>
      <a:hlink>
        <a:srgbClr val="0563C1"/>
      </a:hlink>
      <a:folHlink>
        <a:srgbClr val="954F72"/>
      </a:folHlink>
    </a:clrScheme>
    <a:fontScheme name="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40A5863-AA5B-4CB3-AD39-F00B3C779F5E}" vid="{D0AC70C7-7218-4963-A9A2-DC61C0759FC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te_simple_4x3</Template>
  <TotalTime>191</TotalTime>
  <Words>222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MS PGothic</vt:lpstr>
      <vt:lpstr>Arial</vt:lpstr>
      <vt:lpstr>Calibri</vt:lpstr>
      <vt:lpstr>Default Theme</vt:lpstr>
      <vt:lpstr>TE Simple with legal</vt:lpstr>
      <vt:lpstr>Micro-MaTch Standard CA Program </vt:lpstr>
    </vt:vector>
  </TitlesOfParts>
  <Company>TE Connectivity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Tarman, Jil E.</dc:creator>
  <cp:lastModifiedBy>Doremalen van, Gijs</cp:lastModifiedBy>
  <cp:revision>88</cp:revision>
  <dcterms:created xsi:type="dcterms:W3CDTF">2014-04-21T01:26:23Z</dcterms:created>
  <dcterms:modified xsi:type="dcterms:W3CDTF">2015-03-20T12:34:35Z</dcterms:modified>
</cp:coreProperties>
</file>